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014" r:id="rId1"/>
  </p:sldMasterIdLst>
  <p:notesMasterIdLst>
    <p:notesMasterId r:id="rId10"/>
  </p:notesMasterIdLst>
  <p:sldIdLst>
    <p:sldId id="256" r:id="rId2"/>
    <p:sldId id="352" r:id="rId3"/>
    <p:sldId id="337" r:id="rId4"/>
    <p:sldId id="340" r:id="rId5"/>
    <p:sldId id="349" r:id="rId6"/>
    <p:sldId id="353" r:id="rId7"/>
    <p:sldId id="345" r:id="rId8"/>
    <p:sldId id="354" r:id="rId9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33CCCC"/>
    <a:srgbClr val="99CCFF"/>
    <a:srgbClr val="CCCC00"/>
    <a:srgbClr val="E6B2AC"/>
    <a:srgbClr val="F0BABA"/>
    <a:srgbClr val="FFD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24.05.2022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90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9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3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88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62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9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63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4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98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15" r:id="rId1"/>
    <p:sldLayoutId id="2147486016" r:id="rId2"/>
    <p:sldLayoutId id="2147486017" r:id="rId3"/>
    <p:sldLayoutId id="2147486018" r:id="rId4"/>
    <p:sldLayoutId id="2147486019" r:id="rId5"/>
    <p:sldLayoutId id="2147486020" r:id="rId6"/>
    <p:sldLayoutId id="2147486021" r:id="rId7"/>
    <p:sldLayoutId id="2147486022" r:id="rId8"/>
    <p:sldLayoutId id="2147486023" r:id="rId9"/>
    <p:sldLayoutId id="2147486024" r:id="rId10"/>
    <p:sldLayoutId id="21474860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28.12.2021 г. № 153 «О внесении изменений в решение Думы Тайшетского района от 21.12.2021 г. № 151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и 2024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2022 год и на плановый период   2023 и 2024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819579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2 533 918,8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2 877 491,8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343 573,0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13,56%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2 336 243,1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2 297 520,1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711 161,3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820 593,6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109 432,3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15,39%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821 551,5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773 913,8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711 161,3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711 161,3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722 795,5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690 295,1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1 822 757,5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2 056 898,2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234 140,7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1 514 691,6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1 523 606,3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2 587 255,8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2 930 828,8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343 573,0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13,28%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2 372 382,8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2 328 583,3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764 498,3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873 930,6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109 432,3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14,31%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838 691,2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768 877,0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1 822 757,5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2 056 898,2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234 140,7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1 514 691,6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1 523 606,3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36 100,0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53 337,0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53 337,0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36 139,7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31 063,2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57 587,0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57 587,0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93 476,7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123 789,9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2022 год и на плановый период   2023 и 2024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2022 год и на плановый период 2023 и 2024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2022 год и на плановый период 2023 и 2024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2022 год и на плановый период 2023 и 2024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2022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662118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19 851,1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21 641,6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1 790,5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195,5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6 545,5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1 350,0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2 381,9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2 041,7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230 726,1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235 281,4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4 555,3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1 705 057,6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2 014 011,3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308 953,7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210 462,1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221 246,3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10 784,2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216 410,4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218 586,6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2 176,2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107 398,9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110 896,1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3 497,2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36 840,2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39 067,3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2 227,1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10 191,6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10 641,6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450,0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2 547 998,4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2 885 824,3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337 825,9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39 257,4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45 004,5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5 747,1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2 587 255,8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2 930 828,8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343 573,0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595923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2022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391619"/>
              </p:ext>
            </p:extLst>
          </p:nvPr>
        </p:nvGraphicFramePr>
        <p:xfrm>
          <a:off x="348342" y="1471748"/>
          <a:ext cx="8708572" cy="483626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469"/>
                <a:gridCol w="7296996"/>
                <a:gridCol w="1037107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антитеррористических мероприятий по обеспечению безопасности и профилактике экстремизма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682,0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862,2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50 733,7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1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предотвращению распространения заболеваемости детей туберкулезом в образовательных организациях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2 163,4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1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(капитальный ремонт здания МКОУ </a:t>
                      </a:r>
                      <a:r>
                        <a:rPr kumimoji="0" lang="ru-RU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Шелеховская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СОШ, расположенного по адресу: Иркутская область, Тайшетский район, с. </a:t>
                      </a:r>
                      <a:r>
                        <a:rPr kumimoji="0" lang="ru-RU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Шелехово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ул. Первомайская, 8, в сумме 37 960,9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образовательного комплекса «Школа – детский сад» в с. Старый </a:t>
                      </a:r>
                      <a:r>
                        <a:rPr kumimoji="0" lang="ru-RU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Тайшетского района Иркутской области, в сумме 121 662,3 тыс. рублей)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159 623,2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1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бесплатным двухразовым питанием обучающихся с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ограниченными возможностями здоровья в муниципальных образовательных организациях</a:t>
                      </a:r>
                      <a:endParaRPr lang="ru-RU" sz="1200" b="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2 626,0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1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бесплатным питьевым молоком обучающихся 1-4 классов муниципальных общеобразовательных организаций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- 61,0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бесплатного горячего питания обучающихся, получающих начальное общее образование в муниципальных образовательных организациях </a:t>
                      </a: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(федеральные средства «-» 3 501,5 тыс. рублей и областные средства 1 853,5 тыс. рублей)</a:t>
                      </a:r>
                      <a:endParaRPr kumimoji="0" lang="ru-R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- 1 648,0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595923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2022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991809"/>
              </p:ext>
            </p:extLst>
          </p:nvPr>
        </p:nvGraphicFramePr>
        <p:xfrm>
          <a:off x="348342" y="1471748"/>
          <a:ext cx="8708572" cy="272608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469"/>
                <a:gridCol w="7296996"/>
                <a:gridCol w="1037107"/>
              </a:tblGrid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из бюджетов поселений (переданные полномочия)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4 086,2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Выравнивание бюджетной обеспеченности муниципальных образований Тайшетского района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-1,4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муниципальных служащих, осуществляющих расчет дотаций на выравнивание бюджетной обеспеченности поселений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16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 средств на реализацию мероприятий перечня проектов народных инициатив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234 140,7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221878"/>
              </p:ext>
            </p:extLst>
          </p:nvPr>
        </p:nvGraphicFramePr>
        <p:xfrm>
          <a:off x="60960" y="1123405"/>
          <a:ext cx="9004663" cy="563465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17 625,0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38 238,2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9 841,9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64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антитеррористических мероприятий по обеспечению безопасности и профилактике экстремизма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комплекса противопожарных мероприятий в учреждениях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руководителей и специалистов в сфере труда в учреждениях образования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31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документов территориального планирования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документов градостроительного зонирования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64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предотвращению распространения заболеваемости детей туберкулезом в образовательных организациях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проведение олимпиад, конференций, конкурсов и иных мероприятий различной направленности с детьми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1 325,0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Поощрение детей за достижение высоких результатов в интеллектуальной, научно-технической, художественно-творческой, спортивной деятельности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700,0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1 758,0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491,7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2 200,6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608,6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290871"/>
              </p:ext>
            </p:extLst>
          </p:nvPr>
        </p:nvGraphicFramePr>
        <p:xfrm>
          <a:off x="60960" y="1123405"/>
          <a:ext cx="9004663" cy="524256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материально-технической базы образовательных организаций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(капитальный ремонт здания МКОУ </a:t>
                      </a:r>
                      <a:r>
                        <a:rPr kumimoji="0" lang="ru-RU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Шелеховская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СОШ, расположенного по адресу: Иркутская область, Тайшетский район, с. </a:t>
                      </a:r>
                      <a:r>
                        <a:rPr kumimoji="0" lang="ru-RU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Шелехово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ул. Первомайская, 8, в сумме 5 672,4 тыс. рублей;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 образовательного комплекса «Школа – детский сад» в с. Старый </a:t>
                      </a:r>
                      <a:r>
                        <a:rPr kumimoji="0" lang="ru-RU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Тайшетского района Иркутской области, в сумме 18 179,4 тыс. рублей)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23 851,8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бесплатным двухразовым питанием обучающихся с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ограниченными возможностями здоровья в муниципальных образовательных организациях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бесплатным питьевым молоком обучающихся 1-4 классов муниципальных общеобразовательных организаций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64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бесплатного горячего питания обучающихся, получающих начальное общее образование в муниципальных образовательных организациях </a:t>
                      </a:r>
                      <a:endParaRPr kumimoji="0" lang="ru-RU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- 124,1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692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Оснащение необходимым оборудованием лагерей дневного пребывания на базе общеобразовательных организаций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кадастровых работ по формированию земельных участков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транспортной доступности пассажирских перевозок автомобильным транспортом по регулируемым тарифам по муниципальным маршрутам на территории Тайшетского района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31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Резерв средств на реализацию мероприятий перечня проектов народных инициатив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998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 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5 267,9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109 432,3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25854</TotalTime>
  <Words>1467</Words>
  <Application>Microsoft Office PowerPoint</Application>
  <PresentationFormat>Экран (4:3)</PresentationFormat>
  <Paragraphs>344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Unicode MS</vt:lpstr>
      <vt:lpstr>Arial Narrow</vt:lpstr>
      <vt:lpstr>Calibri</vt:lpstr>
      <vt:lpstr>Calibri Light</vt:lpstr>
      <vt:lpstr>Times New Roman</vt:lpstr>
      <vt:lpstr>Ретро</vt:lpstr>
      <vt:lpstr> </vt:lpstr>
      <vt:lpstr>Изменение основных параметров бюджета муниципального образования «Тайшетский район» на 2022 год и на плановый период   2023 и 2024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2022 год и на плановый период   2023 и 2024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2022 год</vt:lpstr>
      <vt:lpstr>Уточнение расходов на 2022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расходов на 2022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2022 год 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2022 год 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3849</cp:revision>
  <cp:lastPrinted>2022-05-24T05:19:46Z</cp:lastPrinted>
  <dcterms:modified xsi:type="dcterms:W3CDTF">2022-05-24T05:30:17Z</dcterms:modified>
</cp:coreProperties>
</file>